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63" r:id="rId3"/>
    <p:sldId id="259" r:id="rId4"/>
    <p:sldId id="258" r:id="rId5"/>
    <p:sldId id="262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26" autoAdjust="0"/>
    <p:restoredTop sz="87800" autoAdjust="0"/>
  </p:normalViewPr>
  <p:slideViewPr>
    <p:cSldViewPr snapToGrid="0">
      <p:cViewPr>
        <p:scale>
          <a:sx n="50" d="100"/>
          <a:sy n="50" d="100"/>
        </p:scale>
        <p:origin x="106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gi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50B53A-DC1A-4968-A3CA-B6560C30B329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973629-6B6E-4D65-87B0-9A7329A1B6D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6483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Conditional version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73629-6B6E-4D65-87B0-9A7329A1B6D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082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4182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369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0367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640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0810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9277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2229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8989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8209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9463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480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4D481-95C1-444D-87DE-D7B4EFF345ED}" type="datetimeFigureOut">
              <a:rPr lang="zh-TW" altLang="en-US" smtClean="0"/>
              <a:t>2017/5/26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EF86B-6D70-4F30-9868-2FE968F4D65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2937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Video Generation </a:t>
            </a:r>
            <a:br>
              <a:rPr lang="en-US" altLang="zh-TW" dirty="0"/>
            </a:br>
            <a:r>
              <a:rPr lang="en-US" altLang="zh-TW" dirty="0"/>
              <a:t>with GAN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400312" y="5735678"/>
            <a:ext cx="58110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UCF101: </a:t>
            </a:r>
            <a:r>
              <a:rPr lang="zh-TW" altLang="en-US" dirty="0"/>
              <a:t>http://cs.nyu.edu/~mathieu/iclr2016extra.html</a:t>
            </a:r>
          </a:p>
        </p:txBody>
      </p:sp>
      <p:sp>
        <p:nvSpPr>
          <p:cNvPr id="5" name="矩形 4"/>
          <p:cNvSpPr/>
          <p:nvPr/>
        </p:nvSpPr>
        <p:spPr>
          <a:xfrm>
            <a:off x="1400312" y="5393678"/>
            <a:ext cx="67022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Pac-Man: </a:t>
            </a:r>
            <a:r>
              <a:rPr lang="zh-TW" altLang="en-US" dirty="0"/>
              <a:t>https://github.com/dyelax/Adversarial_Video_Generation</a:t>
            </a:r>
          </a:p>
        </p:txBody>
      </p:sp>
      <p:sp>
        <p:nvSpPr>
          <p:cNvPr id="6" name="矩形 5"/>
          <p:cNvSpPr/>
          <p:nvPr/>
        </p:nvSpPr>
        <p:spPr>
          <a:xfrm>
            <a:off x="1400312" y="4747347"/>
            <a:ext cx="63875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zh-TW" dirty="0">
                <a:latin typeface="Lucida Grande"/>
              </a:rPr>
              <a:t>Michael Mathieu</a:t>
            </a:r>
            <a:r>
              <a:rPr lang="fr-FR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fr-FR" altLang="zh-TW" dirty="0">
                <a:latin typeface="Lucida Grande"/>
              </a:rPr>
              <a:t>Camille Couprie</a:t>
            </a:r>
            <a:r>
              <a:rPr lang="fr-FR" altLang="zh-TW" dirty="0">
                <a:solidFill>
                  <a:srgbClr val="000000"/>
                </a:solidFill>
                <a:latin typeface="Lucida Grande"/>
              </a:rPr>
              <a:t>, </a:t>
            </a:r>
            <a:r>
              <a:rPr lang="fr-FR" altLang="zh-TW" dirty="0">
                <a:latin typeface="Lucida Grande"/>
              </a:rPr>
              <a:t>Yann LeCun, </a:t>
            </a:r>
            <a:r>
              <a:rPr lang="en-US" altLang="zh-TW" dirty="0"/>
              <a:t>Deep multi-scale video prediction beyond mean square error, ICLR, 2016</a:t>
            </a:r>
          </a:p>
        </p:txBody>
      </p:sp>
    </p:spTree>
    <p:extLst>
      <p:ext uri="{BB962C8B-B14F-4D97-AF65-F5344CB8AC3E}">
        <p14:creationId xmlns:p14="http://schemas.microsoft.com/office/powerpoint/2010/main" val="1915399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896" y="5092459"/>
            <a:ext cx="1138859" cy="1152919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Video Generation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624" y="2692600"/>
            <a:ext cx="1138859" cy="1152919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5180" y="2672603"/>
            <a:ext cx="1054565" cy="1152919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658" y="2716974"/>
            <a:ext cx="1417450" cy="1010936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245" y="2672603"/>
            <a:ext cx="1417450" cy="1010936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710" y="2741604"/>
            <a:ext cx="1138859" cy="1152919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sp>
        <p:nvSpPr>
          <p:cNvPr id="10" name="矩形 9"/>
          <p:cNvSpPr/>
          <p:nvPr/>
        </p:nvSpPr>
        <p:spPr>
          <a:xfrm>
            <a:off x="4118839" y="2741604"/>
            <a:ext cx="1762515" cy="1010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Generator</a:t>
            </a:r>
            <a:endParaRPr lang="zh-TW" altLang="en-US" sz="2800" dirty="0"/>
          </a:p>
        </p:txBody>
      </p:sp>
      <p:sp>
        <p:nvSpPr>
          <p:cNvPr id="11" name="箭號: 向右 10"/>
          <p:cNvSpPr/>
          <p:nvPr/>
        </p:nvSpPr>
        <p:spPr>
          <a:xfrm>
            <a:off x="3530737" y="2983309"/>
            <a:ext cx="539356" cy="571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箭號: 向右 11"/>
          <p:cNvSpPr/>
          <p:nvPr/>
        </p:nvSpPr>
        <p:spPr>
          <a:xfrm>
            <a:off x="5952568" y="2983309"/>
            <a:ext cx="539356" cy="5715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4118840" y="5205831"/>
            <a:ext cx="1762515" cy="101093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 err="1"/>
              <a:t>Discrimi</a:t>
            </a:r>
            <a:endParaRPr lang="en-US" altLang="zh-TW" sz="2800" dirty="0"/>
          </a:p>
          <a:p>
            <a:pPr algn="ctr"/>
            <a:r>
              <a:rPr lang="en-US" altLang="zh-TW" sz="2800" dirty="0" err="1"/>
              <a:t>nator</a:t>
            </a:r>
            <a:endParaRPr lang="zh-TW" altLang="en-US" sz="2800" dirty="0"/>
          </a:p>
        </p:txBody>
      </p:sp>
      <p:sp>
        <p:nvSpPr>
          <p:cNvPr id="14" name="箭號: 向右 13"/>
          <p:cNvSpPr/>
          <p:nvPr/>
        </p:nvSpPr>
        <p:spPr>
          <a:xfrm>
            <a:off x="3530738" y="5413406"/>
            <a:ext cx="539356" cy="5715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右 14"/>
          <p:cNvSpPr/>
          <p:nvPr/>
        </p:nvSpPr>
        <p:spPr>
          <a:xfrm>
            <a:off x="5952569" y="5413406"/>
            <a:ext cx="539356" cy="57150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483" y="5014844"/>
            <a:ext cx="1138859" cy="1152919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pic>
        <p:nvPicPr>
          <p:cNvPr id="17" name="圖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039" y="4994847"/>
            <a:ext cx="1054565" cy="1152919"/>
          </a:xfrm>
          <a:prstGeom prst="rect">
            <a:avLst/>
          </a:prstGeom>
          <a:scene3d>
            <a:camera prst="isometricLeftDown"/>
            <a:lightRig rig="threePt" dir="t"/>
          </a:scene3d>
        </p:spPr>
      </p:pic>
      <p:pic>
        <p:nvPicPr>
          <p:cNvPr id="18" name="圖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17" y="5039218"/>
            <a:ext cx="1417450" cy="1010936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104" y="4994847"/>
            <a:ext cx="1417450" cy="1010936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  <p:sp>
        <p:nvSpPr>
          <p:cNvPr id="21" name="文字方塊 20"/>
          <p:cNvSpPr txBox="1"/>
          <p:nvPr/>
        </p:nvSpPr>
        <p:spPr>
          <a:xfrm>
            <a:off x="6563139" y="5253419"/>
            <a:ext cx="2394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Last frame is real or generated</a:t>
            </a:r>
            <a:endParaRPr lang="zh-TW" altLang="en-US" sz="2400" dirty="0"/>
          </a:p>
        </p:txBody>
      </p:sp>
      <p:sp>
        <p:nvSpPr>
          <p:cNvPr id="22" name="右大括弧 21"/>
          <p:cNvSpPr/>
          <p:nvPr/>
        </p:nvSpPr>
        <p:spPr>
          <a:xfrm rot="5400000">
            <a:off x="2078146" y="2726738"/>
            <a:ext cx="429153" cy="2603788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4" name="直線單箭頭接點 23"/>
          <p:cNvCxnSpPr>
            <a:cxnSpLocks/>
          </p:cNvCxnSpPr>
          <p:nvPr/>
        </p:nvCxnSpPr>
        <p:spPr>
          <a:xfrm flipH="1">
            <a:off x="2292722" y="4270836"/>
            <a:ext cx="1" cy="6272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/>
          <p:cNvCxnSpPr>
            <a:cxnSpLocks/>
          </p:cNvCxnSpPr>
          <p:nvPr/>
        </p:nvCxnSpPr>
        <p:spPr>
          <a:xfrm flipH="1">
            <a:off x="2541912" y="3825522"/>
            <a:ext cx="4448228" cy="10881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/>
          <p:cNvSpPr txBox="1"/>
          <p:nvPr/>
        </p:nvSpPr>
        <p:spPr>
          <a:xfrm>
            <a:off x="4766026" y="4407894"/>
            <a:ext cx="4033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Discriminator thinks it is real</a:t>
            </a:r>
            <a:endParaRPr lang="zh-TW" altLang="en-US" sz="2400" dirty="0"/>
          </a:p>
        </p:txBody>
      </p:sp>
      <p:grpSp>
        <p:nvGrpSpPr>
          <p:cNvPr id="33" name="群組 32"/>
          <p:cNvGrpSpPr/>
          <p:nvPr/>
        </p:nvGrpSpPr>
        <p:grpSpPr>
          <a:xfrm>
            <a:off x="6401989" y="942375"/>
            <a:ext cx="2600612" cy="2151409"/>
            <a:chOff x="6401989" y="942375"/>
            <a:chExt cx="2600612" cy="2151409"/>
          </a:xfrm>
        </p:grpSpPr>
        <p:pic>
          <p:nvPicPr>
            <p:cNvPr id="29" name="圖片 2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1989" y="942375"/>
              <a:ext cx="1138859" cy="1152919"/>
            </a:xfrm>
            <a:prstGeom prst="rect">
              <a:avLst/>
            </a:prstGeom>
            <a:scene3d>
              <a:camera prst="isometricLeftDown"/>
              <a:lightRig rig="threePt" dir="t"/>
            </a:scene3d>
          </p:spPr>
        </p:pic>
        <p:sp>
          <p:nvSpPr>
            <p:cNvPr id="30" name="文字方塊 29"/>
            <p:cNvSpPr txBox="1"/>
            <p:nvPr/>
          </p:nvSpPr>
          <p:spPr>
            <a:xfrm>
              <a:off x="7439558" y="1424870"/>
              <a:ext cx="15630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target</a:t>
              </a:r>
              <a:endParaRPr lang="zh-TW" altLang="en-US" sz="2400" dirty="0"/>
            </a:p>
          </p:txBody>
        </p:sp>
        <p:sp>
          <p:nvSpPr>
            <p:cNvPr id="31" name="箭號: 上-下雙向 30"/>
            <p:cNvSpPr/>
            <p:nvPr/>
          </p:nvSpPr>
          <p:spPr>
            <a:xfrm>
              <a:off x="6744754" y="1992303"/>
              <a:ext cx="414572" cy="800165"/>
            </a:xfrm>
            <a:prstGeom prst="upDown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7284492" y="2262787"/>
              <a:ext cx="156304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/>
                <a:t>Minimize distance</a:t>
              </a:r>
              <a:endParaRPr lang="zh-TW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70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21" grpId="0"/>
      <p:bldP spid="22" grpId="0" animBg="1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 descr="https://github.com/dyelax/Adversarial_Video_Generation/raw/master/Results/Gifs/rainbow_NonAdv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575" y="118382"/>
            <a:ext cx="5020996" cy="6590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396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 descr="https://github.com/dyelax/Adversarial_Video_Generation/raw/master/Results/Gifs/4_Comparison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219" y="253279"/>
            <a:ext cx="6347437" cy="3173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github.com/dyelax/Adversarial_Video_Generation/raw/master/Results/Gifs/5_Comparison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219" y="3553358"/>
            <a:ext cx="6333510" cy="3166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348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Besides Video Generation ……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Image super resolution</a:t>
            </a:r>
          </a:p>
          <a:p>
            <a:pPr lvl="1"/>
            <a:r>
              <a:rPr lang="en-US" altLang="zh-TW" sz="1800" dirty="0"/>
              <a:t>Christian </a:t>
            </a:r>
            <a:r>
              <a:rPr lang="en-US" altLang="zh-TW" sz="1800" dirty="0" err="1"/>
              <a:t>Ledig</a:t>
            </a:r>
            <a:r>
              <a:rPr lang="en-US" altLang="zh-TW" sz="1800" dirty="0"/>
              <a:t>, Lucas </a:t>
            </a:r>
            <a:r>
              <a:rPr lang="en-US" altLang="zh-TW" sz="1800" dirty="0" err="1"/>
              <a:t>Theis</a:t>
            </a:r>
            <a:r>
              <a:rPr lang="en-US" altLang="zh-TW" sz="1800" dirty="0"/>
              <a:t>, Ferenc </a:t>
            </a:r>
            <a:r>
              <a:rPr lang="en-US" altLang="zh-TW" sz="1800" dirty="0" err="1"/>
              <a:t>Huszar</a:t>
            </a:r>
            <a:r>
              <a:rPr lang="en-US" altLang="zh-TW" sz="1800" dirty="0"/>
              <a:t>, Jose Caballero, Andrew Cunningham, Alejandro Acosta, Andrew Aitken, </a:t>
            </a:r>
            <a:r>
              <a:rPr lang="en-US" altLang="zh-TW" sz="1800" dirty="0" err="1"/>
              <a:t>Alykhan</a:t>
            </a:r>
            <a:r>
              <a:rPr lang="en-US" altLang="zh-TW" sz="1800" dirty="0"/>
              <a:t> Tejani, Johannes </a:t>
            </a:r>
            <a:r>
              <a:rPr lang="en-US" altLang="zh-TW" sz="1800" dirty="0" err="1"/>
              <a:t>Totz</a:t>
            </a:r>
            <a:r>
              <a:rPr lang="en-US" altLang="zh-TW" sz="1800" dirty="0"/>
              <a:t>, </a:t>
            </a:r>
            <a:r>
              <a:rPr lang="en-US" altLang="zh-TW" sz="1800" dirty="0" err="1"/>
              <a:t>Zehan</a:t>
            </a:r>
            <a:r>
              <a:rPr lang="en-US" altLang="zh-TW" sz="1800" dirty="0"/>
              <a:t> Wang, </a:t>
            </a:r>
            <a:r>
              <a:rPr lang="en-US" altLang="zh-TW" sz="1800" dirty="0" err="1"/>
              <a:t>Wenzhe</a:t>
            </a:r>
            <a:r>
              <a:rPr lang="en-US" altLang="zh-TW" sz="1800" dirty="0"/>
              <a:t> Shi, “Photo-Realistic Single Image Super-Resolution Using a Generative Adversarial Network”, CVPR, 2016</a:t>
            </a:r>
            <a:endParaRPr lang="zh-TW" alt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495" y="3341825"/>
            <a:ext cx="6858828" cy="326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46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Besides Video Generation ……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Speech synthesis</a:t>
            </a:r>
          </a:p>
          <a:p>
            <a:pPr lvl="1"/>
            <a:r>
              <a:rPr lang="en-US" altLang="zh-TW" dirty="0"/>
              <a:t>Takuhiro Kaneko, </a:t>
            </a:r>
            <a:r>
              <a:rPr lang="en-US" altLang="zh-TW" dirty="0" err="1"/>
              <a:t>Hirokazu</a:t>
            </a:r>
            <a:r>
              <a:rPr lang="en-US" altLang="zh-TW" dirty="0"/>
              <a:t> Kameoka, Nobukatsu </a:t>
            </a:r>
            <a:r>
              <a:rPr lang="en-US" altLang="zh-TW" dirty="0" err="1"/>
              <a:t>Hojo</a:t>
            </a:r>
            <a:r>
              <a:rPr lang="en-US" altLang="zh-TW" dirty="0"/>
              <a:t>, Yusuke </a:t>
            </a:r>
            <a:r>
              <a:rPr lang="en-US" altLang="zh-TW" dirty="0" err="1"/>
              <a:t>Ijima</a:t>
            </a:r>
            <a:r>
              <a:rPr lang="en-US" altLang="zh-TW" dirty="0"/>
              <a:t>, Kaoru </a:t>
            </a:r>
            <a:r>
              <a:rPr lang="en-US" altLang="zh-TW" dirty="0" err="1"/>
              <a:t>Hiramatsu</a:t>
            </a:r>
            <a:r>
              <a:rPr lang="en-US" altLang="zh-TW" dirty="0"/>
              <a:t>, </a:t>
            </a:r>
            <a:r>
              <a:rPr lang="en-US" altLang="zh-TW" dirty="0" err="1"/>
              <a:t>Kunio</a:t>
            </a:r>
            <a:r>
              <a:rPr lang="en-US" altLang="zh-TW" dirty="0"/>
              <a:t> Kashino, “Generative Adversarial Network-based Postfiltering for Statistical Parametric Speech Synthesis”, ICASSP 2017</a:t>
            </a:r>
          </a:p>
          <a:p>
            <a:pPr lvl="1"/>
            <a:r>
              <a:rPr lang="en-US" altLang="zh-TW" dirty="0"/>
              <a:t>Yuki Saito, </a:t>
            </a:r>
            <a:r>
              <a:rPr lang="en-US" altLang="zh-TW" dirty="0" err="1"/>
              <a:t>Shinnosuke</a:t>
            </a:r>
            <a:r>
              <a:rPr lang="en-US" altLang="zh-TW" dirty="0"/>
              <a:t> </a:t>
            </a:r>
            <a:r>
              <a:rPr lang="en-US" altLang="zh-TW" dirty="0" err="1"/>
              <a:t>Takamichi</a:t>
            </a:r>
            <a:r>
              <a:rPr lang="en-US" altLang="zh-TW" dirty="0"/>
              <a:t>, and Hiroshi </a:t>
            </a:r>
            <a:r>
              <a:rPr lang="en-US" altLang="zh-TW" dirty="0" err="1"/>
              <a:t>Saruwatari</a:t>
            </a:r>
            <a:r>
              <a:rPr lang="en-US" altLang="zh-TW" dirty="0"/>
              <a:t>, "Training algorithm to deceive anti-spoofing verification for DNN-based speech synthesis, ”, ICASSP 2017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95913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</TotalTime>
  <Words>117</Words>
  <Application>Microsoft Office PowerPoint</Application>
  <PresentationFormat>如螢幕大小 (4:3)</PresentationFormat>
  <Paragraphs>21</Paragraphs>
  <Slides>6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Lucida Grande</vt:lpstr>
      <vt:lpstr>新細明體</vt:lpstr>
      <vt:lpstr>Arial</vt:lpstr>
      <vt:lpstr>Calibri</vt:lpstr>
      <vt:lpstr>Calibri Light</vt:lpstr>
      <vt:lpstr>Office 佈景主題</vt:lpstr>
      <vt:lpstr>Video Generation  with GAN</vt:lpstr>
      <vt:lpstr>Video Generation</vt:lpstr>
      <vt:lpstr>PowerPoint 簡報</vt:lpstr>
      <vt:lpstr>PowerPoint 簡報</vt:lpstr>
      <vt:lpstr>Besides Video Generation ……</vt:lpstr>
      <vt:lpstr>Besides Video Generation ……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Hung-yi Lee</dc:creator>
  <cp:lastModifiedBy>Hung-yi Lee</cp:lastModifiedBy>
  <cp:revision>14</cp:revision>
  <dcterms:created xsi:type="dcterms:W3CDTF">2017-05-25T19:36:52Z</dcterms:created>
  <dcterms:modified xsi:type="dcterms:W3CDTF">2017-05-26T05:06:36Z</dcterms:modified>
</cp:coreProperties>
</file>

<file path=docProps/thumbnail.jpeg>
</file>